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56" r:id="rId13"/>
    <p:sldId id="297" r:id="rId14"/>
    <p:sldId id="268" r:id="rId15"/>
    <p:sldId id="294" r:id="rId16"/>
    <p:sldId id="269" r:id="rId17"/>
    <p:sldId id="271" r:id="rId18"/>
    <p:sldId id="288" r:id="rId19"/>
    <p:sldId id="287" r:id="rId20"/>
    <p:sldId id="263" r:id="rId21"/>
    <p:sldId id="273" r:id="rId22"/>
    <p:sldId id="272" r:id="rId23"/>
    <p:sldId id="274" r:id="rId24"/>
    <p:sldId id="275" r:id="rId25"/>
    <p:sldId id="279" r:id="rId26"/>
    <p:sldId id="276" r:id="rId27"/>
    <p:sldId id="295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90" r:id="rId37"/>
    <p:sldId id="296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B8D9-8F66-48EF-A472-2BA50F469BF7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1F76-6DB5-4D75-9FFB-5864E8B7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563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When you think about ancient Greece, what do you think of?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103674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Our answers to the questions determine our path in life!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62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philosophy you may recognize. . . </a:t>
            </a:r>
            <a:endParaRPr lang="en-US" sz="3200" dirty="0"/>
          </a:p>
        </p:txBody>
      </p:sp>
      <p:pic>
        <p:nvPicPr>
          <p:cNvPr id="3" name="Picture 2" descr="Diary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09940"/>
            <a:ext cx="3657600" cy="5416550"/>
          </a:xfrm>
          <a:prstGeom prst="rect">
            <a:avLst/>
          </a:prstGeom>
        </p:spPr>
      </p:pic>
      <p:pic>
        <p:nvPicPr>
          <p:cNvPr id="4" name="Picture 3" descr="Diar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6576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4384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philosophical question are these kids trying to answer?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Great Philosophers of Ancient Greece</a:t>
            </a:r>
            <a:endParaRPr lang="en-US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Light"/>
                <a:cs typeface="Abadi MT Condensed Light"/>
              </a:rPr>
              <a:t>Greek Philosophy Overview</a:t>
            </a:r>
            <a:endParaRPr lang="en-US" sz="5400" b="1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Abadi MT Condensed Light"/>
                <a:cs typeface="Abadi MT Condensed Light"/>
              </a:rPr>
              <a:t>the Greeks were the </a:t>
            </a:r>
            <a:r>
              <a:rPr lang="en-US" sz="4000" dirty="0" smtClean="0">
                <a:latin typeface="Abadi MT Condensed Light"/>
                <a:cs typeface="Abadi MT Condensed Light"/>
              </a:rPr>
              <a:t>first people </a:t>
            </a:r>
            <a:r>
              <a:rPr lang="en-US" sz="4000" dirty="0">
                <a:latin typeface="Abadi MT Condensed Light"/>
                <a:cs typeface="Abadi MT Condensed Light"/>
              </a:rPr>
              <a:t>to separate ideas and knowledge from religion and </a:t>
            </a:r>
            <a:r>
              <a:rPr lang="en-US" sz="4000" dirty="0" smtClean="0">
                <a:latin typeface="Abadi MT Condensed Light"/>
                <a:cs typeface="Abadi MT Condensed Light"/>
              </a:rPr>
              <a:t>superstition</a:t>
            </a:r>
          </a:p>
          <a:p>
            <a:pPr marL="0" indent="0">
              <a:buNone/>
            </a:pPr>
            <a:endParaRPr lang="en-US" sz="4000" dirty="0">
              <a:latin typeface="Abadi MT Condensed Light"/>
              <a:cs typeface="Abadi MT Condensed Light"/>
            </a:endParaRPr>
          </a:p>
          <a:p>
            <a:r>
              <a:rPr lang="en-US" sz="4000" dirty="0" smtClean="0">
                <a:latin typeface="Abadi MT Condensed Light"/>
                <a:cs typeface="Abadi MT Condensed Light"/>
              </a:rPr>
              <a:t>Believed </a:t>
            </a:r>
            <a:r>
              <a:rPr lang="en-US" sz="4000" dirty="0">
                <a:latin typeface="Abadi MT Condensed Light"/>
                <a:cs typeface="Abadi MT Condensed Light"/>
              </a:rPr>
              <a:t>humans could use reason to understand the world around </a:t>
            </a:r>
            <a:r>
              <a:rPr lang="en-US" sz="4000" dirty="0" smtClean="0">
                <a:latin typeface="Abadi MT Condensed Light"/>
                <a:cs typeface="Abadi MT Condensed Light"/>
              </a:rPr>
              <a:t>them</a:t>
            </a:r>
            <a:endParaRPr lang="en-US" sz="4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68814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75" y="304800"/>
            <a:ext cx="4237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Socrates (Sock-</a:t>
            </a:r>
            <a:r>
              <a:rPr lang="en-US" sz="2400" b="1" dirty="0" err="1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Ruh</a:t>
            </a:r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-Tees)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470-399 BC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5486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Socratic Method – A way of asking questions to guide one to truth. Insight cannot be taught, it must come from within.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“One thing only I know, and that is that I know nothing.”</a:t>
            </a:r>
          </a:p>
          <a:p>
            <a:pPr>
              <a:buFont typeface="Arial" pitchFamily="34" charset="0"/>
              <a:buChar char="•"/>
            </a:pPr>
            <a:endParaRPr lang="en-US" sz="22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Political leaders accused him of teaching kids and teenagers to rebel against the state. He was told he could either leave Athens forever or drink poisonous hemlock. </a:t>
            </a:r>
          </a:p>
          <a:p>
            <a:endParaRPr lang="en-US" sz="22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 chose the hemlock. 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ir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57200"/>
            <a:ext cx="2438400" cy="12679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0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6731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Socrates Discussion Questions</a:t>
            </a:r>
            <a:endParaRPr lang="en-US" sz="3200" dirty="0"/>
          </a:p>
        </p:txBody>
      </p:sp>
      <p:pic>
        <p:nvPicPr>
          <p:cNvPr id="3" name="Picture 2" descr="Soc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990600"/>
            <a:ext cx="2495550" cy="332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371600"/>
            <a:ext cx="426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Can you live a happy life if you continually do things you know deep down are wrong?</a:t>
            </a:r>
          </a:p>
          <a:p>
            <a:endParaRPr lang="en-US" sz="24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you think that liars, cheaters, and thieves are aware that those things are wrong?</a:t>
            </a:r>
          </a:p>
          <a:p>
            <a:endParaRPr lang="en-US" sz="24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you think liars, cheaters, and thieves are happy?</a:t>
            </a:r>
          </a:p>
          <a:p>
            <a:endParaRPr lang="en-US" sz="24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00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Socrates never wrote anything down, so everything that we know of him is based on what his student, Plato, wrote down.</a:t>
            </a:r>
          </a:p>
          <a:p>
            <a:endParaRPr lang="en-US" sz="22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believed that everything that exists first begins as an idea. </a:t>
            </a:r>
          </a:p>
          <a:p>
            <a:endParaRPr lang="en-US" sz="2200" b="1" dirty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 descr="Pla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399" y="533400"/>
            <a:ext cx="3542189" cy="4509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105400"/>
            <a:ext cx="3111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(Play-Dough)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428-348 BC</a:t>
            </a:r>
            <a:endParaRPr lang="en-US" sz="2400" dirty="0"/>
          </a:p>
        </p:txBody>
      </p:sp>
      <p:pic>
        <p:nvPicPr>
          <p:cNvPr id="1026" name="Picture 2" descr="C:\Users\Owner\AppData\Local\Microsoft\Windows\Temporary Internet Files\Content.IE5\QMTR5MB6\MC9000786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55906"/>
            <a:ext cx="990600" cy="3007046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600200" y="4495800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Owner\AppData\Local\Microsoft\Windows\Temporary Internet Files\Content.IE5\L1WLA6CU\MC90043256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2438172" cy="24381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6477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believed that before the universe was created, it first existed as an idea in a spiritual world. </a:t>
            </a:r>
          </a:p>
          <a:p>
            <a:pPr algn="ctr"/>
            <a:endParaRPr lang="en-US" sz="28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 called this the “World of Ideas.” </a:t>
            </a:r>
          </a:p>
          <a:p>
            <a:pPr algn="ctr"/>
            <a:endParaRPr lang="en-US" sz="28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 believed that each of us has access to this world through a door in our minds, which we enter into during the creative process.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5918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Picture a dog in your mind</a:t>
            </a:r>
            <a:endParaRPr lang="en-US" sz="3200" dirty="0"/>
          </a:p>
        </p:txBody>
      </p:sp>
      <p:pic>
        <p:nvPicPr>
          <p:cNvPr id="3" name="Picture 2" descr="Pu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461000" cy="4095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486400"/>
            <a:ext cx="7314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Does the dog in your mind exist?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172201" y="3886200"/>
            <a:ext cx="2971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Does the dog look like this?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 rot="7252756">
            <a:off x="4911747" y="3361457"/>
            <a:ext cx="1066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905000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This kind of experiment has resulted in much disagreement with Plato’s theory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0668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Philosophy?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49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this a picture of?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419600" y="1676400"/>
            <a:ext cx="371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How do you know?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72200" y="3429000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if. . . 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106274">
            <a:off x="0" y="914400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 took a hammer. . . 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83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SMASHED the rocks into smithereens. . .  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62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built a sand castle out of them. . .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971800"/>
            <a:ext cx="6606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the rocks still exist?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24000" y="4114800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would say that we can never have true knowledge of anything that is changeable; we can only have opinions about them.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838200"/>
            <a:ext cx="778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This includes OURSELVES!!!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057400"/>
            <a:ext cx="5726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you agree or disagree?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wner\AppData\Local\Microsoft\Windows\Temporary Internet Files\Content.IE5\EQFKMJ4K\MC9000708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961998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also did not believe in democracy.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 believed that the structure of society should consist of 3 levels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04800" y="15240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Philosophers = Rulers</a:t>
            </a:r>
          </a:p>
          <a:p>
            <a:pPr marL="457200" indent="-457200">
              <a:buAutoNum type="arabicPeriod"/>
            </a:pPr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/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Warriors = Protection</a:t>
            </a:r>
          </a:p>
          <a:p>
            <a:pPr marL="457200" indent="-457200"/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/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Everybody else = Provide food, shelter, clothing, etc.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created the legendary “School of Athens” where students could learn about the “world of ideas” and try to use it to create a perfect government. Plato called this perfect government “The Republic.”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18227226">
            <a:off x="3633934" y="4084466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4876800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 rot="3910457">
            <a:off x="5053910" y="3033176"/>
            <a:ext cx="548084" cy="908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895600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Who’s This Guy?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759" y="4495800"/>
            <a:ext cx="39501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Aristotle (Air-</a:t>
            </a:r>
            <a:r>
              <a:rPr lang="en-US" sz="2400" b="1" dirty="0" err="1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iss</a:t>
            </a:r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b="1" dirty="0" err="1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tottle</a:t>
            </a:r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384-322 BC</a:t>
            </a:r>
          </a:p>
          <a:p>
            <a:endParaRPr lang="en-US" dirty="0"/>
          </a:p>
        </p:txBody>
      </p:sp>
      <p:pic>
        <p:nvPicPr>
          <p:cNvPr id="4" name="Picture 3" descr="Aristot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2969846" cy="386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533400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Wrote more than 200 books with topics ranging from the weather to human behavior</a:t>
            </a: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Sought truth through a systematic scientific approach.</a:t>
            </a: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Believed strongly in teaching what he called the “Golden Mean.”</a:t>
            </a: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400" dirty="0"/>
          </a:p>
        </p:txBody>
      </p:sp>
      <p:pic>
        <p:nvPicPr>
          <p:cNvPr id="3074" name="Picture 2" descr="C:\Users\Owner\AppData\Local\Microsoft\Windows\Temporary Internet Files\Content.IE5\L1WLA6CU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143000" cy="13506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0" y="5791200"/>
            <a:ext cx="473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the “Golden Mean?”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3257550" cy="4343400"/>
          </a:xfrm>
          <a:prstGeom prst="rect">
            <a:avLst/>
          </a:prstGeom>
        </p:spPr>
      </p:pic>
      <p:pic>
        <p:nvPicPr>
          <p:cNvPr id="3" name="Picture 2" descr="Fat A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3054821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304800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“Golden Mean” is. . .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402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Not eating too much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76800" y="1143000"/>
            <a:ext cx="389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Not eating too little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The word “Philosophy” comes from the Greek word “Philosophia” which literally means: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869729">
            <a:off x="2937951" y="4543946"/>
            <a:ext cx="489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9000000" sx="124000" sy="124000" algn="tl" rotWithShape="0">
                    <a:schemeClr val="tx1">
                      <a:alpha val="65000"/>
                    </a:schemeClr>
                  </a:outerShdw>
                </a:effectLst>
              </a:rPr>
              <a:t>Love of Wisdom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9000000" sx="124000" sy="124000" algn="tl" rotWithShape="0">
                  <a:schemeClr val="tx1">
                    <a:alpha val="6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52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But eating just enough to stay healthy!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752600"/>
            <a:ext cx="44404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Aristotle believed that you should strive to find balance in your life.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This balance is the </a:t>
            </a:r>
          </a:p>
          <a:p>
            <a:pPr algn="ctr"/>
            <a:r>
              <a:rPr lang="en-US" sz="4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“Golden Mean”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Aristotle disagreed with his teacher Plato, in that government should not be ruled by one person!   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917" y="0"/>
            <a:ext cx="5050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 did Aristotle believe that government should be a democracy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But he believed that government should be a blend, or mixture of both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Aristotle also disagreed with Plato about the spirit world, or the “World of Ideas.”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Plato would say. . . </a:t>
            </a:r>
          </a:p>
        </p:txBody>
      </p:sp>
      <p:pic>
        <p:nvPicPr>
          <p:cNvPr id="4" name="Picture 3" descr="Puppy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36296"/>
            <a:ext cx="3657600" cy="4626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2514600"/>
            <a:ext cx="419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“Dogs exist whether or not the idea comes first or second. Either way, we must study what nature creates!”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447800"/>
            <a:ext cx="446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But why study nature?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3434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One reason is that by studying nature, the Greeks were able to discover new medicines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89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1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Today, scientists continue to study nature to advance our knowledge of medicine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105835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Why else should we study nature?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7" y="0"/>
            <a:ext cx="9169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Philosophy has transformed the world. . 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114800"/>
            <a:ext cx="8076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How will it transform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981200"/>
            <a:ext cx="55290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End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98" y="228600"/>
            <a:ext cx="87976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Wisdom is making the best use of knowledge. </a:t>
            </a:r>
          </a:p>
          <a:p>
            <a:endParaRPr lang="en-US" sz="2400" b="1" dirty="0" smtClean="0">
              <a:ln>
                <a:solidFill>
                  <a:schemeClr val="tx1">
                    <a:alpha val="88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Do </a:t>
            </a:r>
            <a:r>
              <a:rPr lang="en-US" b="1" dirty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</a:t>
            </a:r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hilosophers </a:t>
            </a:r>
            <a:r>
              <a:rPr lang="en-US" b="1" dirty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</a:t>
            </a:r>
            <a:r>
              <a:rPr lang="en-US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They Attempt to answer questions, like: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rot="20339205">
            <a:off x="327851" y="3359852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Who am I?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411162">
            <a:off x="5750524" y="4422775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Why am I here?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 rot="756888">
            <a:off x="62562" y="5741877"/>
            <a:ext cx="355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Where do we come from?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0181102">
            <a:off x="5305716" y="5784637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the purpose of life?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 rot="20876856">
            <a:off x="232483" y="4295546"/>
            <a:ext cx="4543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How do we know what we know?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408310">
            <a:off x="2757808" y="5182878"/>
            <a:ext cx="460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right and what is wrong?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rot="1243632">
            <a:off x="5989401" y="3185011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is reality?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rot="337048">
            <a:off x="2047557" y="3270893"/>
            <a:ext cx="3674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How should I live my life?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34172">
            <a:off x="-14981" y="697015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What came first?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 philosophy, there aren’t always “right” or “wrong” answers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267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only thing required to be a good philosopher is CURIOSITY!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73400">
            <a:off x="4635" y="578369"/>
            <a:ext cx="763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Why is philosophy important? 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887</Words>
  <Application>Microsoft Macintosh PowerPoint</Application>
  <PresentationFormat>On-screen Show (4:3)</PresentationFormat>
  <Paragraphs>111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What is Philosophy?</vt:lpstr>
      <vt:lpstr>PowerPoint Presentation</vt:lpstr>
      <vt:lpstr>PowerPoint Presentation</vt:lpstr>
      <vt:lpstr>What Do Philosophers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Philosophers of Ancient Greece</vt:lpstr>
      <vt:lpstr>Greek Philosophy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Philosophers of Ancient Greece</dc:title>
  <dc:creator>Andrew Bocchi</dc:creator>
  <cp:lastModifiedBy>MacBook Pro</cp:lastModifiedBy>
  <cp:revision>139</cp:revision>
  <dcterms:created xsi:type="dcterms:W3CDTF">2011-04-12T23:00:52Z</dcterms:created>
  <dcterms:modified xsi:type="dcterms:W3CDTF">2015-05-07T03:19:14Z</dcterms:modified>
</cp:coreProperties>
</file>